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ndy Williams" initials="CW" lastIdx="1" clrIdx="0">
    <p:extLst>
      <p:ext uri="{19B8F6BF-5375-455C-9EA6-DF929625EA0E}">
        <p15:presenceInfo xmlns:p15="http://schemas.microsoft.com/office/powerpoint/2012/main" userId="e53075a7a4d28bb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2AE87-EA60-4ADF-9E08-E1985B26FD8C}" v="2" dt="2019-06-20T16:45:56.4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8" d="100"/>
          <a:sy n="68"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87208-E9E4-4441-ACF3-A57858E8547B}" type="datetimeFigureOut">
              <a:rPr lang="en-US" smtClean="0"/>
              <a:t>9/28/2019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C0262-84E4-4D5A-ACDD-0CD2A743DA2D}" type="slidenum">
              <a:rPr lang="en-US" smtClean="0"/>
              <a:t>‹#›</a:t>
            </a:fld>
            <a:endParaRPr lang="en-US"/>
          </a:p>
        </p:txBody>
      </p:sp>
    </p:spTree>
    <p:extLst>
      <p:ext uri="{BB962C8B-B14F-4D97-AF65-F5344CB8AC3E}">
        <p14:creationId xmlns:p14="http://schemas.microsoft.com/office/powerpoint/2010/main" val="310122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Using the PowerPoint template  provided, be sure to include Speaker Notes for each slide so that your PowerPoint highlights only bulleted key points. The last slide in your presentation should include a list of resources you used listed in APA format.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1</a:t>
            </a:fld>
            <a:endParaRPr lang="en-US"/>
          </a:p>
        </p:txBody>
      </p:sp>
    </p:spTree>
    <p:extLst>
      <p:ext uri="{BB962C8B-B14F-4D97-AF65-F5344CB8AC3E}">
        <p14:creationId xmlns:p14="http://schemas.microsoft.com/office/powerpoint/2010/main" val="2389938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Describe job analysis, job design and job description, including an explanation of why these key concepts are essential to understanding talent acquisition needs (1-3 slides)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2</a:t>
            </a:fld>
            <a:endParaRPr lang="en-US"/>
          </a:p>
        </p:txBody>
      </p:sp>
    </p:spTree>
    <p:extLst>
      <p:ext uri="{BB962C8B-B14F-4D97-AF65-F5344CB8AC3E}">
        <p14:creationId xmlns:p14="http://schemas.microsoft.com/office/powerpoint/2010/main" val="1839740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Identify three questions related to the above points that you anticipate new Human Resource staff may ask and provides the questions along with your responses, citing your sources. (1-2 slides)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3</a:t>
            </a:fld>
            <a:endParaRPr lang="en-US"/>
          </a:p>
        </p:txBody>
      </p:sp>
    </p:spTree>
    <p:extLst>
      <p:ext uri="{BB962C8B-B14F-4D97-AF65-F5344CB8AC3E}">
        <p14:creationId xmlns:p14="http://schemas.microsoft.com/office/powerpoint/2010/main" val="117921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Identify two best practices for recruitment and explain why they are considered ‘best practices” (1-2 slides)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4</a:t>
            </a:fld>
            <a:endParaRPr lang="en-US"/>
          </a:p>
        </p:txBody>
      </p:sp>
    </p:spTree>
    <p:extLst>
      <p:ext uri="{BB962C8B-B14F-4D97-AF65-F5344CB8AC3E}">
        <p14:creationId xmlns:p14="http://schemas.microsoft.com/office/powerpoint/2010/main" val="3147534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Explain one major difference between employee training and employee development. Address how human resources can ensure that training is connected to organizational goals (1-2 slides)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5</a:t>
            </a:fld>
            <a:endParaRPr lang="en-US"/>
          </a:p>
        </p:txBody>
      </p:sp>
    </p:spTree>
    <p:extLst>
      <p:ext uri="{BB962C8B-B14F-4D97-AF65-F5344CB8AC3E}">
        <p14:creationId xmlns:p14="http://schemas.microsoft.com/office/powerpoint/2010/main" val="4015999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Your final slide should list in APA format the References from the week’s required readings that support the content provided.</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6</a:t>
            </a:fld>
            <a:endParaRPr lang="en-US"/>
          </a:p>
        </p:txBody>
      </p:sp>
    </p:spTree>
    <p:extLst>
      <p:ext uri="{BB962C8B-B14F-4D97-AF65-F5344CB8AC3E}">
        <p14:creationId xmlns:p14="http://schemas.microsoft.com/office/powerpoint/2010/main" val="162752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9/28/2019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9/28/2019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B5B1F-0B42-48E3-B973-9D1CF7ED66E5}"/>
              </a:ext>
            </a:extLst>
          </p:cNvPr>
          <p:cNvSpPr>
            <a:spLocks noGrp="1"/>
          </p:cNvSpPr>
          <p:nvPr>
            <p:ph type="ctrTitle"/>
          </p:nvPr>
        </p:nvSpPr>
        <p:spPr/>
        <p:txBody>
          <a:bodyPr/>
          <a:lstStyle/>
          <a:p>
            <a:r>
              <a:rPr lang="en-US" dirty="0"/>
              <a:t>Recruiting and Developing Talent</a:t>
            </a:r>
          </a:p>
        </p:txBody>
      </p:sp>
      <p:sp>
        <p:nvSpPr>
          <p:cNvPr id="3" name="Subtitle 2">
            <a:extLst>
              <a:ext uri="{FF2B5EF4-FFF2-40B4-BE49-F238E27FC236}">
                <a16:creationId xmlns:a16="http://schemas.microsoft.com/office/drawing/2014/main" id="{B4A57F3D-BD86-4459-8AB2-1DDB6549DE74}"/>
              </a:ext>
            </a:extLst>
          </p:cNvPr>
          <p:cNvSpPr>
            <a:spLocks noGrp="1"/>
          </p:cNvSpPr>
          <p:nvPr>
            <p:ph type="subTitle" idx="1"/>
          </p:nvPr>
        </p:nvSpPr>
        <p:spPr/>
        <p:txBody>
          <a:bodyPr/>
          <a:lstStyle/>
          <a:p>
            <a:r>
              <a:rPr lang="en-US" dirty="0"/>
              <a:t>Employee Life Cycle Best Practices</a:t>
            </a:r>
          </a:p>
          <a:p>
            <a:endParaRPr lang="en-US" dirty="0"/>
          </a:p>
        </p:txBody>
      </p:sp>
    </p:spTree>
    <p:extLst>
      <p:ext uri="{BB962C8B-B14F-4D97-AF65-F5344CB8AC3E}">
        <p14:creationId xmlns:p14="http://schemas.microsoft.com/office/powerpoint/2010/main" val="3236951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3C9BF-698D-4BF7-8708-A4A26C6AC4C3}"/>
              </a:ext>
            </a:extLst>
          </p:cNvPr>
          <p:cNvSpPr>
            <a:spLocks noGrp="1"/>
          </p:cNvSpPr>
          <p:nvPr>
            <p:ph type="title"/>
          </p:nvPr>
        </p:nvSpPr>
        <p:spPr/>
        <p:txBody>
          <a:bodyPr>
            <a:normAutofit/>
          </a:bodyPr>
          <a:lstStyle/>
          <a:p>
            <a:pPr algn="ctr"/>
            <a:r>
              <a:rPr lang="en-US" sz="4000" b="1" dirty="0"/>
              <a:t>Job Analysis, Job Design, and </a:t>
            </a:r>
            <a:br>
              <a:rPr lang="en-US" sz="4000" b="1" dirty="0"/>
            </a:br>
            <a:r>
              <a:rPr lang="en-US" sz="4000" b="1" dirty="0"/>
              <a:t>Job Description</a:t>
            </a:r>
          </a:p>
        </p:txBody>
      </p:sp>
      <p:sp>
        <p:nvSpPr>
          <p:cNvPr id="3" name="Content Placeholder 2">
            <a:extLst>
              <a:ext uri="{FF2B5EF4-FFF2-40B4-BE49-F238E27FC236}">
                <a16:creationId xmlns:a16="http://schemas.microsoft.com/office/drawing/2014/main" id="{C445364C-44BD-4379-8418-E36830F4FF1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7958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2A93-CE4E-4B12-9128-23A9A50FE4D0}"/>
              </a:ext>
            </a:extLst>
          </p:cNvPr>
          <p:cNvSpPr>
            <a:spLocks noGrp="1"/>
          </p:cNvSpPr>
          <p:nvPr>
            <p:ph type="title"/>
          </p:nvPr>
        </p:nvSpPr>
        <p:spPr/>
        <p:txBody>
          <a:bodyPr/>
          <a:lstStyle/>
          <a:p>
            <a:pPr algn="ctr"/>
            <a:r>
              <a:rPr lang="en-US" b="1" dirty="0"/>
              <a:t>FAQs: Essential Information</a:t>
            </a:r>
          </a:p>
        </p:txBody>
      </p:sp>
      <p:sp>
        <p:nvSpPr>
          <p:cNvPr id="5" name="Content Placeholder 4">
            <a:extLst>
              <a:ext uri="{FF2B5EF4-FFF2-40B4-BE49-F238E27FC236}">
                <a16:creationId xmlns:a16="http://schemas.microsoft.com/office/drawing/2014/main" id="{40BFE273-3C90-4541-9114-EB4E4125177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3449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3544-1865-486B-9EB7-3C4504B213CF}"/>
              </a:ext>
            </a:extLst>
          </p:cNvPr>
          <p:cNvSpPr>
            <a:spLocks noGrp="1"/>
          </p:cNvSpPr>
          <p:nvPr>
            <p:ph type="title"/>
          </p:nvPr>
        </p:nvSpPr>
        <p:spPr/>
        <p:txBody>
          <a:bodyPr/>
          <a:lstStyle/>
          <a:p>
            <a:pPr algn="ctr"/>
            <a:r>
              <a:rPr lang="en-US" b="1" dirty="0"/>
              <a:t>Best Practices for Recruitment</a:t>
            </a:r>
          </a:p>
        </p:txBody>
      </p:sp>
      <p:sp>
        <p:nvSpPr>
          <p:cNvPr id="3" name="Content Placeholder 2">
            <a:extLst>
              <a:ext uri="{FF2B5EF4-FFF2-40B4-BE49-F238E27FC236}">
                <a16:creationId xmlns:a16="http://schemas.microsoft.com/office/drawing/2014/main" id="{33CC302D-6B4B-413D-8A1F-9A0FF337B43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643591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6C1D-C6E7-4175-9115-C49D8D39B4B4}"/>
              </a:ext>
            </a:extLst>
          </p:cNvPr>
          <p:cNvSpPr>
            <a:spLocks noGrp="1"/>
          </p:cNvSpPr>
          <p:nvPr>
            <p:ph type="title"/>
          </p:nvPr>
        </p:nvSpPr>
        <p:spPr/>
        <p:txBody>
          <a:bodyPr/>
          <a:lstStyle/>
          <a:p>
            <a:pPr algn="ctr"/>
            <a:r>
              <a:rPr lang="en-US" b="1" dirty="0"/>
              <a:t>Employee Training and </a:t>
            </a:r>
            <a:br>
              <a:rPr lang="en-US" b="1" dirty="0"/>
            </a:br>
            <a:r>
              <a:rPr lang="en-US" b="1" dirty="0"/>
              <a:t>Employee Development</a:t>
            </a:r>
          </a:p>
        </p:txBody>
      </p:sp>
      <p:sp>
        <p:nvSpPr>
          <p:cNvPr id="3" name="Content Placeholder 2">
            <a:extLst>
              <a:ext uri="{FF2B5EF4-FFF2-40B4-BE49-F238E27FC236}">
                <a16:creationId xmlns:a16="http://schemas.microsoft.com/office/drawing/2014/main" id="{86D1DA93-1D62-4D95-972A-5DD506F4B38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62273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AF1D0-1572-4424-A2B4-CCB26E51A280}"/>
              </a:ext>
            </a:extLst>
          </p:cNvPr>
          <p:cNvSpPr>
            <a:spLocks noGrp="1"/>
          </p:cNvSpPr>
          <p:nvPr>
            <p:ph type="title"/>
          </p:nvPr>
        </p:nvSpPr>
        <p:spPr/>
        <p:txBody>
          <a:bodyPr/>
          <a:lstStyle/>
          <a:p>
            <a:pPr algn="ctr"/>
            <a:r>
              <a:rPr lang="en-US" b="1" dirty="0"/>
              <a:t>Resources</a:t>
            </a:r>
          </a:p>
        </p:txBody>
      </p:sp>
      <p:sp>
        <p:nvSpPr>
          <p:cNvPr id="3" name="Content Placeholder 2">
            <a:extLst>
              <a:ext uri="{FF2B5EF4-FFF2-40B4-BE49-F238E27FC236}">
                <a16:creationId xmlns:a16="http://schemas.microsoft.com/office/drawing/2014/main" id="{BFCAD547-23E2-4095-89C0-8DDA83E59F4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8360507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41</TotalTime>
  <Words>170</Words>
  <Application>Microsoft Office PowerPoint</Application>
  <PresentationFormat>Widescreen</PresentationFormat>
  <Paragraphs>19</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Recruiting and Developing Talent</vt:lpstr>
      <vt:lpstr>Job Analysis, Job Design, and  Job Description</vt:lpstr>
      <vt:lpstr>FAQs: Essential Information</vt:lpstr>
      <vt:lpstr>Best Practices for Recruitment</vt:lpstr>
      <vt:lpstr>Employee Training and  Employee Development</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Recruiting and Developing Talent</dc:title>
  <dc:creator>Jane Schall</dc:creator>
  <cp:lastModifiedBy>Aaron Akindiya</cp:lastModifiedBy>
  <cp:revision>5</cp:revision>
  <dcterms:created xsi:type="dcterms:W3CDTF">2019-06-04T19:29:32Z</dcterms:created>
  <dcterms:modified xsi:type="dcterms:W3CDTF">2019-09-29T01:38:46Z</dcterms:modified>
</cp:coreProperties>
</file>